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4F58D-BFA3-4F54-969E-79F848B4DEB6}" v="11" dt="2021-12-05T07:27:28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mikaylajones@outlook.com" userId="cc5a4281fa9cabf4" providerId="LiveId" clId="{F194F58D-BFA3-4F54-969E-79F848B4DEB6}"/>
    <pc:docChg chg="modSld">
      <pc:chgData name="Alexismikaylajones@outlook.com" userId="cc5a4281fa9cabf4" providerId="LiveId" clId="{F194F58D-BFA3-4F54-969E-79F848B4DEB6}" dt="2021-12-05T07:27:28.783" v="1"/>
      <pc:docMkLst>
        <pc:docMk/>
      </pc:docMkLst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2362457990" sldId="256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3630324043" sldId="257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3002414999" sldId="258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2371835661" sldId="259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3209645428" sldId="260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1079534429" sldId="261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1204648611" sldId="262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4285895405" sldId="263"/>
        </pc:sldMkLst>
      </pc:sldChg>
      <pc:sldChg chg="modTransition">
        <pc:chgData name="Alexismikaylajones@outlook.com" userId="cc5a4281fa9cabf4" providerId="LiveId" clId="{F194F58D-BFA3-4F54-969E-79F848B4DEB6}" dt="2021-12-05T07:27:28.783" v="1"/>
        <pc:sldMkLst>
          <pc:docMk/>
          <pc:sldMk cId="110878240" sldId="26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Sports</a:t>
            </a:r>
            <a:r>
              <a:rPr lang="en-US" baseline="0" dirty="0"/>
              <a:t> injuries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124933</c:v>
                </c:pt>
                <c:pt idx="1">
                  <c:v>435452</c:v>
                </c:pt>
                <c:pt idx="2">
                  <c:v>296944</c:v>
                </c:pt>
                <c:pt idx="3">
                  <c:v>168906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C-4121-8527-D461C43292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BC-4121-8527-D461C43292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skateboarding</c:v>
                </c:pt>
                <c:pt idx="1">
                  <c:v>basketball</c:v>
                </c:pt>
                <c:pt idx="2">
                  <c:v>football</c:v>
                </c:pt>
                <c:pt idx="3">
                  <c:v>baseball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BC-4121-8527-D461C4329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6152352"/>
        <c:axId val="1956153600"/>
      </c:barChart>
      <c:catAx>
        <c:axId val="1956152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Sports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53600"/>
        <c:crosses val="autoZero"/>
        <c:auto val="1"/>
        <c:lblAlgn val="ctr"/>
        <c:lblOffset val="100"/>
        <c:noMultiLvlLbl val="0"/>
      </c:catAx>
      <c:valAx>
        <c:axId val="195615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</a:t>
                </a:r>
                <a:r>
                  <a:rPr lang="en-US" baseline="0" dirty="0"/>
                  <a:t> injuries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5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A09EB-11A9-422E-8607-20F6A478944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920A07-1AA6-4126-BDD0-684CFA0E3F7C}">
      <dgm:prSet/>
      <dgm:spPr/>
      <dgm:t>
        <a:bodyPr/>
        <a:lstStyle/>
        <a:p>
          <a:r>
            <a:rPr lang="en-US"/>
            <a:t>Griptape</a:t>
          </a:r>
        </a:p>
      </dgm:t>
    </dgm:pt>
    <dgm:pt modelId="{31F8918F-E32F-4481-B77D-90B9AE922FDC}" type="parTrans" cxnId="{A5EF8975-980B-4537-8F31-C8DB61C0E910}">
      <dgm:prSet/>
      <dgm:spPr/>
      <dgm:t>
        <a:bodyPr/>
        <a:lstStyle/>
        <a:p>
          <a:endParaRPr lang="en-US"/>
        </a:p>
      </dgm:t>
    </dgm:pt>
    <dgm:pt modelId="{CD7A0E6C-C91B-4A2F-963F-3870E38639A9}" type="sibTrans" cxnId="{A5EF8975-980B-4537-8F31-C8DB61C0E910}">
      <dgm:prSet/>
      <dgm:spPr/>
      <dgm:t>
        <a:bodyPr/>
        <a:lstStyle/>
        <a:p>
          <a:endParaRPr lang="en-US"/>
        </a:p>
      </dgm:t>
    </dgm:pt>
    <dgm:pt modelId="{A29EB1D4-481D-4360-B976-275989A112E3}">
      <dgm:prSet/>
      <dgm:spPr/>
      <dgm:t>
        <a:bodyPr/>
        <a:lstStyle/>
        <a:p>
          <a:r>
            <a:rPr lang="en-US"/>
            <a:t>Deck</a:t>
          </a:r>
        </a:p>
      </dgm:t>
    </dgm:pt>
    <dgm:pt modelId="{4FC4BC32-E253-4743-944A-D1417DE0A2B9}" type="parTrans" cxnId="{63DCC41D-27A3-4DA3-A0F5-91697034F8BD}">
      <dgm:prSet/>
      <dgm:spPr/>
      <dgm:t>
        <a:bodyPr/>
        <a:lstStyle/>
        <a:p>
          <a:endParaRPr lang="en-US"/>
        </a:p>
      </dgm:t>
    </dgm:pt>
    <dgm:pt modelId="{F8DF0510-DDC2-47AF-841E-A56E56BCEF8E}" type="sibTrans" cxnId="{63DCC41D-27A3-4DA3-A0F5-91697034F8BD}">
      <dgm:prSet/>
      <dgm:spPr/>
      <dgm:t>
        <a:bodyPr/>
        <a:lstStyle/>
        <a:p>
          <a:endParaRPr lang="en-US"/>
        </a:p>
      </dgm:t>
    </dgm:pt>
    <dgm:pt modelId="{7897778F-C2D4-40D2-A410-C26E5607FA1B}">
      <dgm:prSet/>
      <dgm:spPr/>
      <dgm:t>
        <a:bodyPr/>
        <a:lstStyle/>
        <a:p>
          <a:r>
            <a:rPr lang="en-US"/>
            <a:t>Hardware</a:t>
          </a:r>
        </a:p>
      </dgm:t>
    </dgm:pt>
    <dgm:pt modelId="{303157F5-0106-49E8-9A55-1387FA52FEDC}" type="parTrans" cxnId="{95303B01-0676-4166-B087-E11A50367F68}">
      <dgm:prSet/>
      <dgm:spPr/>
      <dgm:t>
        <a:bodyPr/>
        <a:lstStyle/>
        <a:p>
          <a:endParaRPr lang="en-US"/>
        </a:p>
      </dgm:t>
    </dgm:pt>
    <dgm:pt modelId="{EF7E9869-3706-4F3C-8BD1-191EBE3BED02}" type="sibTrans" cxnId="{95303B01-0676-4166-B087-E11A50367F68}">
      <dgm:prSet/>
      <dgm:spPr/>
      <dgm:t>
        <a:bodyPr/>
        <a:lstStyle/>
        <a:p>
          <a:endParaRPr lang="en-US"/>
        </a:p>
      </dgm:t>
    </dgm:pt>
    <dgm:pt modelId="{E29FAEA5-39E9-46CE-A5A4-48FF55739939}">
      <dgm:prSet/>
      <dgm:spPr/>
      <dgm:t>
        <a:bodyPr/>
        <a:lstStyle/>
        <a:p>
          <a:r>
            <a:rPr lang="en-US"/>
            <a:t>Trucks</a:t>
          </a:r>
        </a:p>
      </dgm:t>
    </dgm:pt>
    <dgm:pt modelId="{25F3505D-5536-4A98-BCDF-EDEFE3B1CEBF}" type="parTrans" cxnId="{88AE2AE0-08C9-4974-8B70-23950CA7A858}">
      <dgm:prSet/>
      <dgm:spPr/>
      <dgm:t>
        <a:bodyPr/>
        <a:lstStyle/>
        <a:p>
          <a:endParaRPr lang="en-US"/>
        </a:p>
      </dgm:t>
    </dgm:pt>
    <dgm:pt modelId="{E69E91A2-67F2-4506-B18A-DBDC6D4B2A01}" type="sibTrans" cxnId="{88AE2AE0-08C9-4974-8B70-23950CA7A858}">
      <dgm:prSet/>
      <dgm:spPr/>
      <dgm:t>
        <a:bodyPr/>
        <a:lstStyle/>
        <a:p>
          <a:endParaRPr lang="en-US"/>
        </a:p>
      </dgm:t>
    </dgm:pt>
    <dgm:pt modelId="{EBA78EC8-D79B-44F4-976A-837F228B33B7}">
      <dgm:prSet/>
      <dgm:spPr/>
      <dgm:t>
        <a:bodyPr/>
        <a:lstStyle/>
        <a:p>
          <a:r>
            <a:rPr lang="en-US"/>
            <a:t>Wheels</a:t>
          </a:r>
        </a:p>
      </dgm:t>
    </dgm:pt>
    <dgm:pt modelId="{8EC9AA7B-F997-464A-9D3E-0B225836834E}" type="parTrans" cxnId="{96B1A3DA-2B50-416F-9C11-84E99CCFA925}">
      <dgm:prSet/>
      <dgm:spPr/>
      <dgm:t>
        <a:bodyPr/>
        <a:lstStyle/>
        <a:p>
          <a:endParaRPr lang="en-US"/>
        </a:p>
      </dgm:t>
    </dgm:pt>
    <dgm:pt modelId="{2B879491-7E59-47F5-9422-01587A1D1193}" type="sibTrans" cxnId="{96B1A3DA-2B50-416F-9C11-84E99CCFA925}">
      <dgm:prSet/>
      <dgm:spPr/>
      <dgm:t>
        <a:bodyPr/>
        <a:lstStyle/>
        <a:p>
          <a:endParaRPr lang="en-US"/>
        </a:p>
      </dgm:t>
    </dgm:pt>
    <dgm:pt modelId="{6B7B2C83-B230-4021-9214-6B5214E0BF03}">
      <dgm:prSet/>
      <dgm:spPr/>
      <dgm:t>
        <a:bodyPr/>
        <a:lstStyle/>
        <a:p>
          <a:r>
            <a:rPr lang="en-US"/>
            <a:t>Bearings</a:t>
          </a:r>
        </a:p>
      </dgm:t>
    </dgm:pt>
    <dgm:pt modelId="{A597AFB1-AF36-420F-995C-54D45ADEDFDD}" type="parTrans" cxnId="{D4404A9C-B7FE-4511-8B67-FED16D95D798}">
      <dgm:prSet/>
      <dgm:spPr/>
      <dgm:t>
        <a:bodyPr/>
        <a:lstStyle/>
        <a:p>
          <a:endParaRPr lang="en-US"/>
        </a:p>
      </dgm:t>
    </dgm:pt>
    <dgm:pt modelId="{3CF1ABD2-6EC0-4FCC-8320-FD2A9A99C7E9}" type="sibTrans" cxnId="{D4404A9C-B7FE-4511-8B67-FED16D95D798}">
      <dgm:prSet/>
      <dgm:spPr/>
      <dgm:t>
        <a:bodyPr/>
        <a:lstStyle/>
        <a:p>
          <a:endParaRPr lang="en-US"/>
        </a:p>
      </dgm:t>
    </dgm:pt>
    <dgm:pt modelId="{CFC6E62F-4C41-49FE-974B-A1ADC28B01BE}">
      <dgm:prSet/>
      <dgm:spPr/>
      <dgm:t>
        <a:bodyPr/>
        <a:lstStyle/>
        <a:p>
          <a:r>
            <a:rPr lang="en-US" dirty="0"/>
            <a:t>Risers </a:t>
          </a:r>
        </a:p>
      </dgm:t>
    </dgm:pt>
    <dgm:pt modelId="{A0DB8544-CF5B-4771-A4B6-3233DE9D9A14}" type="parTrans" cxnId="{960F36DA-7B05-4B91-98B7-6832270D758C}">
      <dgm:prSet/>
      <dgm:spPr/>
      <dgm:t>
        <a:bodyPr/>
        <a:lstStyle/>
        <a:p>
          <a:endParaRPr lang="en-US"/>
        </a:p>
      </dgm:t>
    </dgm:pt>
    <dgm:pt modelId="{95F3D200-7ED4-4AA0-9E31-68E7F887758D}" type="sibTrans" cxnId="{960F36DA-7B05-4B91-98B7-6832270D758C}">
      <dgm:prSet/>
      <dgm:spPr/>
      <dgm:t>
        <a:bodyPr/>
        <a:lstStyle/>
        <a:p>
          <a:endParaRPr lang="en-US"/>
        </a:p>
      </dgm:t>
    </dgm:pt>
    <dgm:pt modelId="{E61EE692-03C1-405D-A925-56921DFC6F64}" type="pres">
      <dgm:prSet presAssocID="{4CBA09EB-11A9-422E-8607-20F6A4789442}" presName="cycle" presStyleCnt="0">
        <dgm:presLayoutVars>
          <dgm:dir/>
          <dgm:resizeHandles val="exact"/>
        </dgm:presLayoutVars>
      </dgm:prSet>
      <dgm:spPr/>
    </dgm:pt>
    <dgm:pt modelId="{19972F53-8B94-4132-9025-71D26C0E4A00}" type="pres">
      <dgm:prSet presAssocID="{66920A07-1AA6-4126-BDD0-684CFA0E3F7C}" presName="node" presStyleLbl="node1" presStyleIdx="0" presStyleCnt="7">
        <dgm:presLayoutVars>
          <dgm:bulletEnabled val="1"/>
        </dgm:presLayoutVars>
      </dgm:prSet>
      <dgm:spPr/>
    </dgm:pt>
    <dgm:pt modelId="{12310F16-FBC9-49F6-8CA8-B7EEC9E06FFD}" type="pres">
      <dgm:prSet presAssocID="{CD7A0E6C-C91B-4A2F-963F-3870E38639A9}" presName="sibTrans" presStyleLbl="sibTrans2D1" presStyleIdx="0" presStyleCnt="7"/>
      <dgm:spPr/>
    </dgm:pt>
    <dgm:pt modelId="{C6CD3707-BA8C-47A1-A5BA-AF167585AA20}" type="pres">
      <dgm:prSet presAssocID="{CD7A0E6C-C91B-4A2F-963F-3870E38639A9}" presName="connectorText" presStyleLbl="sibTrans2D1" presStyleIdx="0" presStyleCnt="7"/>
      <dgm:spPr/>
    </dgm:pt>
    <dgm:pt modelId="{6F84C9DA-4CE0-402E-970E-0B114ABA5D9C}" type="pres">
      <dgm:prSet presAssocID="{A29EB1D4-481D-4360-B976-275989A112E3}" presName="node" presStyleLbl="node1" presStyleIdx="1" presStyleCnt="7">
        <dgm:presLayoutVars>
          <dgm:bulletEnabled val="1"/>
        </dgm:presLayoutVars>
      </dgm:prSet>
      <dgm:spPr/>
    </dgm:pt>
    <dgm:pt modelId="{DCF5CD80-5795-4504-B4B5-6BEA64F9DC43}" type="pres">
      <dgm:prSet presAssocID="{F8DF0510-DDC2-47AF-841E-A56E56BCEF8E}" presName="sibTrans" presStyleLbl="sibTrans2D1" presStyleIdx="1" presStyleCnt="7"/>
      <dgm:spPr/>
    </dgm:pt>
    <dgm:pt modelId="{B34BD723-5B0F-4674-A36D-7BB8757FADC4}" type="pres">
      <dgm:prSet presAssocID="{F8DF0510-DDC2-47AF-841E-A56E56BCEF8E}" presName="connectorText" presStyleLbl="sibTrans2D1" presStyleIdx="1" presStyleCnt="7"/>
      <dgm:spPr/>
    </dgm:pt>
    <dgm:pt modelId="{EB9C53AE-D601-4CA0-96DF-F683B357E1F3}" type="pres">
      <dgm:prSet presAssocID="{7897778F-C2D4-40D2-A410-C26E5607FA1B}" presName="node" presStyleLbl="node1" presStyleIdx="2" presStyleCnt="7">
        <dgm:presLayoutVars>
          <dgm:bulletEnabled val="1"/>
        </dgm:presLayoutVars>
      </dgm:prSet>
      <dgm:spPr/>
    </dgm:pt>
    <dgm:pt modelId="{72CBC127-CB07-455D-B231-1FAD94DC1213}" type="pres">
      <dgm:prSet presAssocID="{EF7E9869-3706-4F3C-8BD1-191EBE3BED02}" presName="sibTrans" presStyleLbl="sibTrans2D1" presStyleIdx="2" presStyleCnt="7"/>
      <dgm:spPr/>
    </dgm:pt>
    <dgm:pt modelId="{653E0201-9D0C-46A3-ACAC-986F0E1FA726}" type="pres">
      <dgm:prSet presAssocID="{EF7E9869-3706-4F3C-8BD1-191EBE3BED02}" presName="connectorText" presStyleLbl="sibTrans2D1" presStyleIdx="2" presStyleCnt="7"/>
      <dgm:spPr/>
    </dgm:pt>
    <dgm:pt modelId="{1AFF0469-56AC-43B7-BDBF-80F8AD8F8E62}" type="pres">
      <dgm:prSet presAssocID="{E29FAEA5-39E9-46CE-A5A4-48FF55739939}" presName="node" presStyleLbl="node1" presStyleIdx="3" presStyleCnt="7">
        <dgm:presLayoutVars>
          <dgm:bulletEnabled val="1"/>
        </dgm:presLayoutVars>
      </dgm:prSet>
      <dgm:spPr/>
    </dgm:pt>
    <dgm:pt modelId="{DD0DAFE2-8014-43FA-B21C-F6DCD609C610}" type="pres">
      <dgm:prSet presAssocID="{E69E91A2-67F2-4506-B18A-DBDC6D4B2A01}" presName="sibTrans" presStyleLbl="sibTrans2D1" presStyleIdx="3" presStyleCnt="7"/>
      <dgm:spPr/>
    </dgm:pt>
    <dgm:pt modelId="{7A0FCFB0-5348-4FB9-876B-6B0EFE297D90}" type="pres">
      <dgm:prSet presAssocID="{E69E91A2-67F2-4506-B18A-DBDC6D4B2A01}" presName="connectorText" presStyleLbl="sibTrans2D1" presStyleIdx="3" presStyleCnt="7"/>
      <dgm:spPr/>
    </dgm:pt>
    <dgm:pt modelId="{BB66D069-7907-4D76-BE7C-7460EEED9B74}" type="pres">
      <dgm:prSet presAssocID="{EBA78EC8-D79B-44F4-976A-837F228B33B7}" presName="node" presStyleLbl="node1" presStyleIdx="4" presStyleCnt="7">
        <dgm:presLayoutVars>
          <dgm:bulletEnabled val="1"/>
        </dgm:presLayoutVars>
      </dgm:prSet>
      <dgm:spPr/>
    </dgm:pt>
    <dgm:pt modelId="{EE4C4ABF-F3E1-4B05-8DDD-B0EB1927155B}" type="pres">
      <dgm:prSet presAssocID="{2B879491-7E59-47F5-9422-01587A1D1193}" presName="sibTrans" presStyleLbl="sibTrans2D1" presStyleIdx="4" presStyleCnt="7"/>
      <dgm:spPr/>
    </dgm:pt>
    <dgm:pt modelId="{8B970EC2-1D43-439B-A518-C0B2DB16E60E}" type="pres">
      <dgm:prSet presAssocID="{2B879491-7E59-47F5-9422-01587A1D1193}" presName="connectorText" presStyleLbl="sibTrans2D1" presStyleIdx="4" presStyleCnt="7"/>
      <dgm:spPr/>
    </dgm:pt>
    <dgm:pt modelId="{063C16B8-4D4A-4916-9A64-A2A48546F906}" type="pres">
      <dgm:prSet presAssocID="{6B7B2C83-B230-4021-9214-6B5214E0BF03}" presName="node" presStyleLbl="node1" presStyleIdx="5" presStyleCnt="7">
        <dgm:presLayoutVars>
          <dgm:bulletEnabled val="1"/>
        </dgm:presLayoutVars>
      </dgm:prSet>
      <dgm:spPr/>
    </dgm:pt>
    <dgm:pt modelId="{B1F17B79-5A4D-4C47-B169-1115FCBE2D4B}" type="pres">
      <dgm:prSet presAssocID="{3CF1ABD2-6EC0-4FCC-8320-FD2A9A99C7E9}" presName="sibTrans" presStyleLbl="sibTrans2D1" presStyleIdx="5" presStyleCnt="7"/>
      <dgm:spPr/>
    </dgm:pt>
    <dgm:pt modelId="{757DE144-4C1B-43B9-995F-2B3A45C90F16}" type="pres">
      <dgm:prSet presAssocID="{3CF1ABD2-6EC0-4FCC-8320-FD2A9A99C7E9}" presName="connectorText" presStyleLbl="sibTrans2D1" presStyleIdx="5" presStyleCnt="7"/>
      <dgm:spPr/>
    </dgm:pt>
    <dgm:pt modelId="{D8857560-DE7A-45A3-8653-985AC225A256}" type="pres">
      <dgm:prSet presAssocID="{CFC6E62F-4C41-49FE-974B-A1ADC28B01BE}" presName="node" presStyleLbl="node1" presStyleIdx="6" presStyleCnt="7">
        <dgm:presLayoutVars>
          <dgm:bulletEnabled val="1"/>
        </dgm:presLayoutVars>
      </dgm:prSet>
      <dgm:spPr/>
    </dgm:pt>
    <dgm:pt modelId="{4413E9D2-0779-49EC-BD52-49E8B22C8AC8}" type="pres">
      <dgm:prSet presAssocID="{95F3D200-7ED4-4AA0-9E31-68E7F887758D}" presName="sibTrans" presStyleLbl="sibTrans2D1" presStyleIdx="6" presStyleCnt="7"/>
      <dgm:spPr/>
    </dgm:pt>
    <dgm:pt modelId="{F6138BE7-C878-4650-A009-63C685914BCC}" type="pres">
      <dgm:prSet presAssocID="{95F3D200-7ED4-4AA0-9E31-68E7F887758D}" presName="connectorText" presStyleLbl="sibTrans2D1" presStyleIdx="6" presStyleCnt="7"/>
      <dgm:spPr/>
    </dgm:pt>
  </dgm:ptLst>
  <dgm:cxnLst>
    <dgm:cxn modelId="{95303B01-0676-4166-B087-E11A50367F68}" srcId="{4CBA09EB-11A9-422E-8607-20F6A4789442}" destId="{7897778F-C2D4-40D2-A410-C26E5607FA1B}" srcOrd="2" destOrd="0" parTransId="{303157F5-0106-49E8-9A55-1387FA52FEDC}" sibTransId="{EF7E9869-3706-4F3C-8BD1-191EBE3BED02}"/>
    <dgm:cxn modelId="{8D835902-606E-4E58-81AB-C9FAFEFC6B9A}" type="presOf" srcId="{E69E91A2-67F2-4506-B18A-DBDC6D4B2A01}" destId="{DD0DAFE2-8014-43FA-B21C-F6DCD609C610}" srcOrd="0" destOrd="0" presId="urn:microsoft.com/office/officeart/2005/8/layout/cycle2"/>
    <dgm:cxn modelId="{84C20505-7E8A-414B-90ED-4FB5F027E05A}" type="presOf" srcId="{CD7A0E6C-C91B-4A2F-963F-3870E38639A9}" destId="{C6CD3707-BA8C-47A1-A5BA-AF167585AA20}" srcOrd="1" destOrd="0" presId="urn:microsoft.com/office/officeart/2005/8/layout/cycle2"/>
    <dgm:cxn modelId="{979D680F-AEFB-4D2E-AF28-7874EBBD0EC2}" type="presOf" srcId="{E69E91A2-67F2-4506-B18A-DBDC6D4B2A01}" destId="{7A0FCFB0-5348-4FB9-876B-6B0EFE297D90}" srcOrd="1" destOrd="0" presId="urn:microsoft.com/office/officeart/2005/8/layout/cycle2"/>
    <dgm:cxn modelId="{63DCC41D-27A3-4DA3-A0F5-91697034F8BD}" srcId="{4CBA09EB-11A9-422E-8607-20F6A4789442}" destId="{A29EB1D4-481D-4360-B976-275989A112E3}" srcOrd="1" destOrd="0" parTransId="{4FC4BC32-E253-4743-944A-D1417DE0A2B9}" sibTransId="{F8DF0510-DDC2-47AF-841E-A56E56BCEF8E}"/>
    <dgm:cxn modelId="{83E92C22-A677-41E1-8E12-CF8F0CEFF661}" type="presOf" srcId="{66920A07-1AA6-4126-BDD0-684CFA0E3F7C}" destId="{19972F53-8B94-4132-9025-71D26C0E4A00}" srcOrd="0" destOrd="0" presId="urn:microsoft.com/office/officeart/2005/8/layout/cycle2"/>
    <dgm:cxn modelId="{B4E18422-BB65-461D-8A4C-F2C26F3C06B0}" type="presOf" srcId="{EF7E9869-3706-4F3C-8BD1-191EBE3BED02}" destId="{653E0201-9D0C-46A3-ACAC-986F0E1FA726}" srcOrd="1" destOrd="0" presId="urn:microsoft.com/office/officeart/2005/8/layout/cycle2"/>
    <dgm:cxn modelId="{29ACF924-2F9B-4418-B7B5-2E70170E97F1}" type="presOf" srcId="{95F3D200-7ED4-4AA0-9E31-68E7F887758D}" destId="{F6138BE7-C878-4650-A009-63C685914BCC}" srcOrd="1" destOrd="0" presId="urn:microsoft.com/office/officeart/2005/8/layout/cycle2"/>
    <dgm:cxn modelId="{DF1DD62D-CCC3-4CCF-A7F2-3BD45851A7F5}" type="presOf" srcId="{2B879491-7E59-47F5-9422-01587A1D1193}" destId="{EE4C4ABF-F3E1-4B05-8DDD-B0EB1927155B}" srcOrd="0" destOrd="0" presId="urn:microsoft.com/office/officeart/2005/8/layout/cycle2"/>
    <dgm:cxn modelId="{487FFC34-DFA0-4D4F-8D94-88924146AF59}" type="presOf" srcId="{CFC6E62F-4C41-49FE-974B-A1ADC28B01BE}" destId="{D8857560-DE7A-45A3-8653-985AC225A256}" srcOrd="0" destOrd="0" presId="urn:microsoft.com/office/officeart/2005/8/layout/cycle2"/>
    <dgm:cxn modelId="{45C4A73A-1F82-4A03-8DD7-B38C7BEC855A}" type="presOf" srcId="{4CBA09EB-11A9-422E-8607-20F6A4789442}" destId="{E61EE692-03C1-405D-A925-56921DFC6F64}" srcOrd="0" destOrd="0" presId="urn:microsoft.com/office/officeart/2005/8/layout/cycle2"/>
    <dgm:cxn modelId="{0466FA67-94F4-4C41-8537-70B1E52253C1}" type="presOf" srcId="{7897778F-C2D4-40D2-A410-C26E5607FA1B}" destId="{EB9C53AE-D601-4CA0-96DF-F683B357E1F3}" srcOrd="0" destOrd="0" presId="urn:microsoft.com/office/officeart/2005/8/layout/cycle2"/>
    <dgm:cxn modelId="{223B3F68-D9C1-4E82-992E-AC90C375FBD2}" type="presOf" srcId="{A29EB1D4-481D-4360-B976-275989A112E3}" destId="{6F84C9DA-4CE0-402E-970E-0B114ABA5D9C}" srcOrd="0" destOrd="0" presId="urn:microsoft.com/office/officeart/2005/8/layout/cycle2"/>
    <dgm:cxn modelId="{B887064D-15DB-4560-B13E-9E72DAE4D676}" type="presOf" srcId="{F8DF0510-DDC2-47AF-841E-A56E56BCEF8E}" destId="{DCF5CD80-5795-4504-B4B5-6BEA64F9DC43}" srcOrd="0" destOrd="0" presId="urn:microsoft.com/office/officeart/2005/8/layout/cycle2"/>
    <dgm:cxn modelId="{A9D4576D-1E07-445B-8CFA-B85E26E9EE67}" type="presOf" srcId="{EBA78EC8-D79B-44F4-976A-837F228B33B7}" destId="{BB66D069-7907-4D76-BE7C-7460EEED9B74}" srcOrd="0" destOrd="0" presId="urn:microsoft.com/office/officeart/2005/8/layout/cycle2"/>
    <dgm:cxn modelId="{31DE0D6F-03E6-44D6-9471-A0337FE458C6}" type="presOf" srcId="{3CF1ABD2-6EC0-4FCC-8320-FD2A9A99C7E9}" destId="{B1F17B79-5A4D-4C47-B169-1115FCBE2D4B}" srcOrd="0" destOrd="0" presId="urn:microsoft.com/office/officeart/2005/8/layout/cycle2"/>
    <dgm:cxn modelId="{2A66CA72-C798-49AA-93F1-9BFD25BE54D8}" type="presOf" srcId="{E29FAEA5-39E9-46CE-A5A4-48FF55739939}" destId="{1AFF0469-56AC-43B7-BDBF-80F8AD8F8E62}" srcOrd="0" destOrd="0" presId="urn:microsoft.com/office/officeart/2005/8/layout/cycle2"/>
    <dgm:cxn modelId="{A5EF8975-980B-4537-8F31-C8DB61C0E910}" srcId="{4CBA09EB-11A9-422E-8607-20F6A4789442}" destId="{66920A07-1AA6-4126-BDD0-684CFA0E3F7C}" srcOrd="0" destOrd="0" parTransId="{31F8918F-E32F-4481-B77D-90B9AE922FDC}" sibTransId="{CD7A0E6C-C91B-4A2F-963F-3870E38639A9}"/>
    <dgm:cxn modelId="{C60BD08E-A02B-49D7-8ED7-4B8A82077DFC}" type="presOf" srcId="{6B7B2C83-B230-4021-9214-6B5214E0BF03}" destId="{063C16B8-4D4A-4916-9A64-A2A48546F906}" srcOrd="0" destOrd="0" presId="urn:microsoft.com/office/officeart/2005/8/layout/cycle2"/>
    <dgm:cxn modelId="{48EB4794-FE46-472F-9148-322AF67B0A7A}" type="presOf" srcId="{2B879491-7E59-47F5-9422-01587A1D1193}" destId="{8B970EC2-1D43-439B-A518-C0B2DB16E60E}" srcOrd="1" destOrd="0" presId="urn:microsoft.com/office/officeart/2005/8/layout/cycle2"/>
    <dgm:cxn modelId="{D4404A9C-B7FE-4511-8B67-FED16D95D798}" srcId="{4CBA09EB-11A9-422E-8607-20F6A4789442}" destId="{6B7B2C83-B230-4021-9214-6B5214E0BF03}" srcOrd="5" destOrd="0" parTransId="{A597AFB1-AF36-420F-995C-54D45ADEDFDD}" sibTransId="{3CF1ABD2-6EC0-4FCC-8320-FD2A9A99C7E9}"/>
    <dgm:cxn modelId="{2504ADC2-F8CF-4649-A7A5-142EDA23EDBF}" type="presOf" srcId="{3CF1ABD2-6EC0-4FCC-8320-FD2A9A99C7E9}" destId="{757DE144-4C1B-43B9-995F-2B3A45C90F16}" srcOrd="1" destOrd="0" presId="urn:microsoft.com/office/officeart/2005/8/layout/cycle2"/>
    <dgm:cxn modelId="{54890FCA-41FC-458E-994B-EE73EE0C460B}" type="presOf" srcId="{95F3D200-7ED4-4AA0-9E31-68E7F887758D}" destId="{4413E9D2-0779-49EC-BD52-49E8B22C8AC8}" srcOrd="0" destOrd="0" presId="urn:microsoft.com/office/officeart/2005/8/layout/cycle2"/>
    <dgm:cxn modelId="{960F36DA-7B05-4B91-98B7-6832270D758C}" srcId="{4CBA09EB-11A9-422E-8607-20F6A4789442}" destId="{CFC6E62F-4C41-49FE-974B-A1ADC28B01BE}" srcOrd="6" destOrd="0" parTransId="{A0DB8544-CF5B-4771-A4B6-3233DE9D9A14}" sibTransId="{95F3D200-7ED4-4AA0-9E31-68E7F887758D}"/>
    <dgm:cxn modelId="{96B1A3DA-2B50-416F-9C11-84E99CCFA925}" srcId="{4CBA09EB-11A9-422E-8607-20F6A4789442}" destId="{EBA78EC8-D79B-44F4-976A-837F228B33B7}" srcOrd="4" destOrd="0" parTransId="{8EC9AA7B-F997-464A-9D3E-0B225836834E}" sibTransId="{2B879491-7E59-47F5-9422-01587A1D1193}"/>
    <dgm:cxn modelId="{832637DB-B42C-433F-919B-FA6EDE1152F4}" type="presOf" srcId="{F8DF0510-DDC2-47AF-841E-A56E56BCEF8E}" destId="{B34BD723-5B0F-4674-A36D-7BB8757FADC4}" srcOrd="1" destOrd="0" presId="urn:microsoft.com/office/officeart/2005/8/layout/cycle2"/>
    <dgm:cxn modelId="{88AE2AE0-08C9-4974-8B70-23950CA7A858}" srcId="{4CBA09EB-11A9-422E-8607-20F6A4789442}" destId="{E29FAEA5-39E9-46CE-A5A4-48FF55739939}" srcOrd="3" destOrd="0" parTransId="{25F3505D-5536-4A98-BCDF-EDEFE3B1CEBF}" sibTransId="{E69E91A2-67F2-4506-B18A-DBDC6D4B2A01}"/>
    <dgm:cxn modelId="{9029C8EE-111C-4342-894F-24C57E1F579A}" type="presOf" srcId="{CD7A0E6C-C91B-4A2F-963F-3870E38639A9}" destId="{12310F16-FBC9-49F6-8CA8-B7EEC9E06FFD}" srcOrd="0" destOrd="0" presId="urn:microsoft.com/office/officeart/2005/8/layout/cycle2"/>
    <dgm:cxn modelId="{D37AEEFA-7B84-41E4-B7F1-2C372DE8D008}" type="presOf" srcId="{EF7E9869-3706-4F3C-8BD1-191EBE3BED02}" destId="{72CBC127-CB07-455D-B231-1FAD94DC1213}" srcOrd="0" destOrd="0" presId="urn:microsoft.com/office/officeart/2005/8/layout/cycle2"/>
    <dgm:cxn modelId="{B39FDFCF-D5E4-4C21-8349-7CA9F30C02C4}" type="presParOf" srcId="{E61EE692-03C1-405D-A925-56921DFC6F64}" destId="{19972F53-8B94-4132-9025-71D26C0E4A00}" srcOrd="0" destOrd="0" presId="urn:microsoft.com/office/officeart/2005/8/layout/cycle2"/>
    <dgm:cxn modelId="{9BEB03AE-8C0C-453D-82DB-1261F42E4608}" type="presParOf" srcId="{E61EE692-03C1-405D-A925-56921DFC6F64}" destId="{12310F16-FBC9-49F6-8CA8-B7EEC9E06FFD}" srcOrd="1" destOrd="0" presId="urn:microsoft.com/office/officeart/2005/8/layout/cycle2"/>
    <dgm:cxn modelId="{ED8EAE32-7B5A-41E9-840A-73F78DB8506F}" type="presParOf" srcId="{12310F16-FBC9-49F6-8CA8-B7EEC9E06FFD}" destId="{C6CD3707-BA8C-47A1-A5BA-AF167585AA20}" srcOrd="0" destOrd="0" presId="urn:microsoft.com/office/officeart/2005/8/layout/cycle2"/>
    <dgm:cxn modelId="{9FE185B8-E9CA-4ED0-B22B-D817A72D9A62}" type="presParOf" srcId="{E61EE692-03C1-405D-A925-56921DFC6F64}" destId="{6F84C9DA-4CE0-402E-970E-0B114ABA5D9C}" srcOrd="2" destOrd="0" presId="urn:microsoft.com/office/officeart/2005/8/layout/cycle2"/>
    <dgm:cxn modelId="{711F90C2-7E30-46F2-AA5C-10EC468F08A1}" type="presParOf" srcId="{E61EE692-03C1-405D-A925-56921DFC6F64}" destId="{DCF5CD80-5795-4504-B4B5-6BEA64F9DC43}" srcOrd="3" destOrd="0" presId="urn:microsoft.com/office/officeart/2005/8/layout/cycle2"/>
    <dgm:cxn modelId="{F5488DF3-E617-4460-B8D7-402560377452}" type="presParOf" srcId="{DCF5CD80-5795-4504-B4B5-6BEA64F9DC43}" destId="{B34BD723-5B0F-4674-A36D-7BB8757FADC4}" srcOrd="0" destOrd="0" presId="urn:microsoft.com/office/officeart/2005/8/layout/cycle2"/>
    <dgm:cxn modelId="{D23C31E9-6D2E-4762-8AB7-AC9258A8135A}" type="presParOf" srcId="{E61EE692-03C1-405D-A925-56921DFC6F64}" destId="{EB9C53AE-D601-4CA0-96DF-F683B357E1F3}" srcOrd="4" destOrd="0" presId="urn:microsoft.com/office/officeart/2005/8/layout/cycle2"/>
    <dgm:cxn modelId="{8AC8FA5A-7453-4103-9357-5971DD2E508E}" type="presParOf" srcId="{E61EE692-03C1-405D-A925-56921DFC6F64}" destId="{72CBC127-CB07-455D-B231-1FAD94DC1213}" srcOrd="5" destOrd="0" presId="urn:microsoft.com/office/officeart/2005/8/layout/cycle2"/>
    <dgm:cxn modelId="{B31AB34C-E9B5-499D-9DD8-B3E438CD3F04}" type="presParOf" srcId="{72CBC127-CB07-455D-B231-1FAD94DC1213}" destId="{653E0201-9D0C-46A3-ACAC-986F0E1FA726}" srcOrd="0" destOrd="0" presId="urn:microsoft.com/office/officeart/2005/8/layout/cycle2"/>
    <dgm:cxn modelId="{702C0F78-5715-40EA-B1AE-816A74B9FD28}" type="presParOf" srcId="{E61EE692-03C1-405D-A925-56921DFC6F64}" destId="{1AFF0469-56AC-43B7-BDBF-80F8AD8F8E62}" srcOrd="6" destOrd="0" presId="urn:microsoft.com/office/officeart/2005/8/layout/cycle2"/>
    <dgm:cxn modelId="{3110716F-9376-4E5D-B4B4-9E357ADA81E0}" type="presParOf" srcId="{E61EE692-03C1-405D-A925-56921DFC6F64}" destId="{DD0DAFE2-8014-43FA-B21C-F6DCD609C610}" srcOrd="7" destOrd="0" presId="urn:microsoft.com/office/officeart/2005/8/layout/cycle2"/>
    <dgm:cxn modelId="{47F776EB-CCAB-4A49-9A65-DA32B02B8F4B}" type="presParOf" srcId="{DD0DAFE2-8014-43FA-B21C-F6DCD609C610}" destId="{7A0FCFB0-5348-4FB9-876B-6B0EFE297D90}" srcOrd="0" destOrd="0" presId="urn:microsoft.com/office/officeart/2005/8/layout/cycle2"/>
    <dgm:cxn modelId="{59AF9411-588E-4ACA-8D5E-91A585E68520}" type="presParOf" srcId="{E61EE692-03C1-405D-A925-56921DFC6F64}" destId="{BB66D069-7907-4D76-BE7C-7460EEED9B74}" srcOrd="8" destOrd="0" presId="urn:microsoft.com/office/officeart/2005/8/layout/cycle2"/>
    <dgm:cxn modelId="{BE6964AC-F0BB-41E2-B561-B725D67C9679}" type="presParOf" srcId="{E61EE692-03C1-405D-A925-56921DFC6F64}" destId="{EE4C4ABF-F3E1-4B05-8DDD-B0EB1927155B}" srcOrd="9" destOrd="0" presId="urn:microsoft.com/office/officeart/2005/8/layout/cycle2"/>
    <dgm:cxn modelId="{911EDB80-60DF-427B-8666-47059B8ACB2C}" type="presParOf" srcId="{EE4C4ABF-F3E1-4B05-8DDD-B0EB1927155B}" destId="{8B970EC2-1D43-439B-A518-C0B2DB16E60E}" srcOrd="0" destOrd="0" presId="urn:microsoft.com/office/officeart/2005/8/layout/cycle2"/>
    <dgm:cxn modelId="{75754FFF-B3A6-4601-9C77-0E26B756C10F}" type="presParOf" srcId="{E61EE692-03C1-405D-A925-56921DFC6F64}" destId="{063C16B8-4D4A-4916-9A64-A2A48546F906}" srcOrd="10" destOrd="0" presId="urn:microsoft.com/office/officeart/2005/8/layout/cycle2"/>
    <dgm:cxn modelId="{F885BE55-55E0-4E68-9199-2BD958ED0B85}" type="presParOf" srcId="{E61EE692-03C1-405D-A925-56921DFC6F64}" destId="{B1F17B79-5A4D-4C47-B169-1115FCBE2D4B}" srcOrd="11" destOrd="0" presId="urn:microsoft.com/office/officeart/2005/8/layout/cycle2"/>
    <dgm:cxn modelId="{09C33BC7-5AA3-4289-9C2E-989A7C0F2930}" type="presParOf" srcId="{B1F17B79-5A4D-4C47-B169-1115FCBE2D4B}" destId="{757DE144-4C1B-43B9-995F-2B3A45C90F16}" srcOrd="0" destOrd="0" presId="urn:microsoft.com/office/officeart/2005/8/layout/cycle2"/>
    <dgm:cxn modelId="{A78BAC50-71EA-4335-B0F6-27D149CA0072}" type="presParOf" srcId="{E61EE692-03C1-405D-A925-56921DFC6F64}" destId="{D8857560-DE7A-45A3-8653-985AC225A256}" srcOrd="12" destOrd="0" presId="urn:microsoft.com/office/officeart/2005/8/layout/cycle2"/>
    <dgm:cxn modelId="{414F7E45-5D38-42AE-A8BB-996B72630185}" type="presParOf" srcId="{E61EE692-03C1-405D-A925-56921DFC6F64}" destId="{4413E9D2-0779-49EC-BD52-49E8B22C8AC8}" srcOrd="13" destOrd="0" presId="urn:microsoft.com/office/officeart/2005/8/layout/cycle2"/>
    <dgm:cxn modelId="{C062F836-1AC8-4283-A46E-A8FA0DCDFE8A}" type="presParOf" srcId="{4413E9D2-0779-49EC-BD52-49E8B22C8AC8}" destId="{F6138BE7-C878-4650-A009-63C685914BC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72F53-8B94-4132-9025-71D26C0E4A00}">
      <dsp:nvSpPr>
        <dsp:cNvPr id="0" name=""/>
        <dsp:cNvSpPr/>
      </dsp:nvSpPr>
      <dsp:spPr>
        <a:xfrm>
          <a:off x="1808411" y="329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Griptape</a:t>
          </a:r>
        </a:p>
      </dsp:txBody>
      <dsp:txXfrm>
        <a:off x="1964216" y="159101"/>
        <a:ext cx="752295" cy="752295"/>
      </dsp:txXfrm>
    </dsp:sp>
    <dsp:sp modelId="{12310F16-FBC9-49F6-8CA8-B7EEC9E06FFD}">
      <dsp:nvSpPr>
        <dsp:cNvPr id="0" name=""/>
        <dsp:cNvSpPr/>
      </dsp:nvSpPr>
      <dsp:spPr>
        <a:xfrm rot="1542857">
          <a:off x="2911129" y="698476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15318" y="751938"/>
        <a:ext cx="197380" cy="215440"/>
      </dsp:txXfrm>
    </dsp:sp>
    <dsp:sp modelId="{6F84C9DA-4CE0-402E-970E-0B114ABA5D9C}">
      <dsp:nvSpPr>
        <dsp:cNvPr id="0" name=""/>
        <dsp:cNvSpPr/>
      </dsp:nvSpPr>
      <dsp:spPr>
        <a:xfrm>
          <a:off x="3246293" y="695743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Deck</a:t>
          </a:r>
        </a:p>
      </dsp:txBody>
      <dsp:txXfrm>
        <a:off x="3402098" y="851548"/>
        <a:ext cx="752295" cy="752295"/>
      </dsp:txXfrm>
    </dsp:sp>
    <dsp:sp modelId="{DCF5CD80-5795-4504-B4B5-6BEA64F9DC43}">
      <dsp:nvSpPr>
        <dsp:cNvPr id="0" name=""/>
        <dsp:cNvSpPr/>
      </dsp:nvSpPr>
      <dsp:spPr>
        <a:xfrm rot="4628571">
          <a:off x="3813048" y="1818340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45932" y="1848918"/>
        <a:ext cx="197380" cy="215440"/>
      </dsp:txXfrm>
    </dsp:sp>
    <dsp:sp modelId="{EB9C53AE-D601-4CA0-96DF-F683B357E1F3}">
      <dsp:nvSpPr>
        <dsp:cNvPr id="0" name=""/>
        <dsp:cNvSpPr/>
      </dsp:nvSpPr>
      <dsp:spPr>
        <a:xfrm>
          <a:off x="3601421" y="2251659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Hardware</a:t>
          </a:r>
        </a:p>
      </dsp:txBody>
      <dsp:txXfrm>
        <a:off x="3757226" y="2407464"/>
        <a:ext cx="752295" cy="752295"/>
      </dsp:txXfrm>
    </dsp:sp>
    <dsp:sp modelId="{72CBC127-CB07-455D-B231-1FAD94DC1213}">
      <dsp:nvSpPr>
        <dsp:cNvPr id="0" name=""/>
        <dsp:cNvSpPr/>
      </dsp:nvSpPr>
      <dsp:spPr>
        <a:xfrm rot="7714286">
          <a:off x="3499841" y="3221712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568508" y="3260458"/>
        <a:ext cx="197380" cy="215440"/>
      </dsp:txXfrm>
    </dsp:sp>
    <dsp:sp modelId="{1AFF0469-56AC-43B7-BDBF-80F8AD8F8E62}">
      <dsp:nvSpPr>
        <dsp:cNvPr id="0" name=""/>
        <dsp:cNvSpPr/>
      </dsp:nvSpPr>
      <dsp:spPr>
        <a:xfrm>
          <a:off x="2606375" y="349940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Trucks</a:t>
          </a:r>
        </a:p>
      </dsp:txBody>
      <dsp:txXfrm>
        <a:off x="2762180" y="3655211"/>
        <a:ext cx="752295" cy="752295"/>
      </dsp:txXfrm>
    </dsp:sp>
    <dsp:sp modelId="{DD0DAFE2-8014-43FA-B21C-F6DCD609C610}">
      <dsp:nvSpPr>
        <dsp:cNvPr id="0" name=""/>
        <dsp:cNvSpPr/>
      </dsp:nvSpPr>
      <dsp:spPr>
        <a:xfrm rot="10800000">
          <a:off x="2207358" y="3851825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91950" y="3923639"/>
        <a:ext cx="197380" cy="215440"/>
      </dsp:txXfrm>
    </dsp:sp>
    <dsp:sp modelId="{BB66D069-7907-4D76-BE7C-7460EEED9B74}">
      <dsp:nvSpPr>
        <dsp:cNvPr id="0" name=""/>
        <dsp:cNvSpPr/>
      </dsp:nvSpPr>
      <dsp:spPr>
        <a:xfrm>
          <a:off x="1010447" y="3499406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Wheels</a:t>
          </a:r>
        </a:p>
      </dsp:txBody>
      <dsp:txXfrm>
        <a:off x="1166252" y="3655211"/>
        <a:ext cx="752295" cy="752295"/>
      </dsp:txXfrm>
    </dsp:sp>
    <dsp:sp modelId="{EE4C4ABF-F3E1-4B05-8DDD-B0EB1927155B}">
      <dsp:nvSpPr>
        <dsp:cNvPr id="0" name=""/>
        <dsp:cNvSpPr/>
      </dsp:nvSpPr>
      <dsp:spPr>
        <a:xfrm rot="13885714">
          <a:off x="908867" y="3234191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977534" y="3339073"/>
        <a:ext cx="197380" cy="215440"/>
      </dsp:txXfrm>
    </dsp:sp>
    <dsp:sp modelId="{063C16B8-4D4A-4916-9A64-A2A48546F906}">
      <dsp:nvSpPr>
        <dsp:cNvPr id="0" name=""/>
        <dsp:cNvSpPr/>
      </dsp:nvSpPr>
      <dsp:spPr>
        <a:xfrm>
          <a:off x="15401" y="2251659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Bearings</a:t>
          </a:r>
        </a:p>
      </dsp:txBody>
      <dsp:txXfrm>
        <a:off x="171206" y="2407464"/>
        <a:ext cx="752295" cy="752295"/>
      </dsp:txXfrm>
    </dsp:sp>
    <dsp:sp modelId="{B1F17B79-5A4D-4C47-B169-1115FCBE2D4B}">
      <dsp:nvSpPr>
        <dsp:cNvPr id="0" name=""/>
        <dsp:cNvSpPr/>
      </dsp:nvSpPr>
      <dsp:spPr>
        <a:xfrm rot="16971429">
          <a:off x="582156" y="1833900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15040" y="1946950"/>
        <a:ext cx="197380" cy="215440"/>
      </dsp:txXfrm>
    </dsp:sp>
    <dsp:sp modelId="{D8857560-DE7A-45A3-8653-985AC225A256}">
      <dsp:nvSpPr>
        <dsp:cNvPr id="0" name=""/>
        <dsp:cNvSpPr/>
      </dsp:nvSpPr>
      <dsp:spPr>
        <a:xfrm>
          <a:off x="370529" y="695743"/>
          <a:ext cx="1063905" cy="106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Risers </a:t>
          </a:r>
        </a:p>
      </dsp:txBody>
      <dsp:txXfrm>
        <a:off x="526334" y="851548"/>
        <a:ext cx="752295" cy="752295"/>
      </dsp:txXfrm>
    </dsp:sp>
    <dsp:sp modelId="{4413E9D2-0779-49EC-BD52-49E8B22C8AC8}">
      <dsp:nvSpPr>
        <dsp:cNvPr id="0" name=""/>
        <dsp:cNvSpPr/>
      </dsp:nvSpPr>
      <dsp:spPr>
        <a:xfrm rot="20057143">
          <a:off x="1473247" y="705401"/>
          <a:ext cx="281972" cy="35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77436" y="795567"/>
        <a:ext cx="197380" cy="21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3B96-163C-48FD-A387-7F993D5FAEC5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D8095-82C6-4557-BC00-B2BDB97AA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B69A44-E7AA-4923-9CDC-6EE4EE88D137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050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FAF1-FDC3-4A78-9AC3-387A3D4C2137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3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3951-A542-4B9C-AE64-8706041E6747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1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B2FA-D1C6-4F84-8581-784938E16F87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6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BB6CB4-7A5F-457F-901B-9CE5A6DFD529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0660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58FC-3C12-4369-905D-E2584ECF0B16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64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3C0C-E95D-4F00-A7B5-92AA031E302D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71AD-CE30-4D2D-ADE4-244A458FE2AA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2488-21C1-4391-845E-9FAD25A28510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9071E0F-95D5-4548-87FF-72E1F8D62DAE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302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236987C-4632-41B7-AFE1-8A9EC4E49D19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3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548CC8-0650-4A01-B5AD-6AF2EA301596}" type="datetime1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77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2.wav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4.wav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C8D8-3883-894F-A985-FD1290AE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n-US" sz="8000" dirty="0"/>
              <a:t>SKATEBOARDING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49CDA-EB7A-F04F-80C0-7CF074047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4" y="5493376"/>
            <a:ext cx="8045373" cy="74227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Showcard Gothic" panose="04020904020102020604" pitchFamily="82" charset="0"/>
              </a:rPr>
              <a:t>”Skateboarding is an art form, a lifestyle, and a sport”- Tony Hawk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45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6465">
        <p15:prstTrans prst="fracture"/>
        <p:sndAc>
          <p:stSnd>
            <p:snd r:embed="rId3" name="explode.wav"/>
          </p:stSnd>
        </p:sndAc>
      </p:transition>
    </mc:Choice>
    <mc:Fallback>
      <p:transition spd="slow" advTm="16465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2">
              <a:lumMod val="50000"/>
              <a:lumOff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AE00A-3606-B448-831A-6B355FBA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2A1A00"/>
                </a:solidFill>
              </a:rPr>
              <a:t>Components of a skateboard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C27B27-F6D7-4F85-B514-8805F868C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33075"/>
              </p:ext>
            </p:extLst>
          </p:nvPr>
        </p:nvGraphicFramePr>
        <p:xfrm>
          <a:off x="6749271" y="1128451"/>
          <a:ext cx="4680729" cy="456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13F6F-9B73-427D-A8AF-677A1AF7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AE24-32DF-4BA3-872E-CF90E0F1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24043"/>
      </p:ext>
    </p:extLst>
  </p:cSld>
  <p:clrMapOvr>
    <a:masterClrMapping/>
  </p:clrMapOvr>
  <p:transition spd="slow" advTm="16049">
    <p:wipe/>
    <p:sndAc>
      <p:stSnd>
        <p:snd r:embed="rId3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8C7DA9-D707-864F-B06E-A0811440F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b="16126"/>
          <a:stretch/>
        </p:blipFill>
        <p:spPr>
          <a:xfrm>
            <a:off x="1817475" y="1211243"/>
            <a:ext cx="9116738" cy="43539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CA509-218E-4CA7-BFC9-5CE0A4DF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BA22A-9E7E-4251-B368-B13E545D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414999"/>
      </p:ext>
    </p:extLst>
  </p:cSld>
  <p:clrMapOvr>
    <a:masterClrMapping/>
  </p:clrMapOvr>
  <p:transition spd="slow" advTm="66677">
    <p:push dir="d"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4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271F6-A40D-A84D-BCFB-A6BDF892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216" y="733437"/>
            <a:ext cx="2972428" cy="901009"/>
          </a:xfrm>
          <a:effectLst>
            <a:outerShdw blurRad="38100" dist="50800" dir="27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pct70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r="3360000" sx="146000" sy="146000" algn="bl" rotWithShape="0">
                    <a:srgbClr val="FF0000"/>
                  </a:outerShdw>
                </a:effectLst>
                <a:latin typeface="+mj-lt"/>
              </a:rPr>
              <a:t>History</a:t>
            </a:r>
            <a:r>
              <a:rPr lang="en-US" sz="56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482F0-60F8-504D-8BE1-2404C6BD7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Skateboarding fist appeared in California in the 1950’s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Early skateboards were homemade, wood slabs with metal roller skate wheels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Skateboarding became popular in the 60’s with downhill, freestyle and </a:t>
            </a:r>
            <a:r>
              <a:rPr lang="en-US" dirty="0" err="1">
                <a:solidFill>
                  <a:schemeClr val="tx1"/>
                </a:solidFill>
              </a:rPr>
              <a:t>Slalome</a:t>
            </a:r>
            <a:r>
              <a:rPr lang="en-US" dirty="0">
                <a:solidFill>
                  <a:schemeClr val="tx1"/>
                </a:solidFill>
              </a:rPr>
              <a:t> competitions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1995 ESPN holds its first </a:t>
            </a:r>
            <a:r>
              <a:rPr lang="en-US" dirty="0" err="1">
                <a:solidFill>
                  <a:schemeClr val="tx1"/>
                </a:solidFill>
              </a:rPr>
              <a:t>Xgames</a:t>
            </a:r>
            <a:endParaRPr lang="en-US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2000s skateboarding goes mainstream and large company’s start to sponsor professional skateboarders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CCDA37-A4DC-CE48-B631-63B4B98E90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" b="-1"/>
          <a:stretch/>
        </p:blipFill>
        <p:spPr>
          <a:xfrm>
            <a:off x="6795963" y="645106"/>
            <a:ext cx="3781204" cy="5594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CDC5-1093-48D7-96DC-F8DB2CE7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337C-28EC-4803-B907-E7AD86A6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835661"/>
      </p:ext>
    </p:extLst>
  </p:cSld>
  <p:clrMapOvr>
    <a:masterClrMapping/>
  </p:clrMapOvr>
  <p:transition spd="slow" advTm="67339">
    <p:push/>
    <p:sndAc>
      <p:stSnd>
        <p:snd r:embed="rId3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AB78-BB75-0146-8207-38511B3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Showcard Gothic" panose="04020904020102020604" pitchFamily="82" charset="0"/>
              </a:rPr>
              <a:t>Skateboarding influence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FB2C-4CDB-F047-83C9-4019CE27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Music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Art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Community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Mainstream companies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empus Sans ITC" panose="04020404030D07020202" pitchFamily="82" charset="0"/>
              </a:rPr>
              <a:t>Fashion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ED652-29B2-42C0-A31C-4A52DD87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A261-CF3E-4B39-906F-407D8CF4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645428"/>
      </p:ext>
    </p:extLst>
  </p:cSld>
  <p:clrMapOvr>
    <a:masterClrMapping/>
  </p:clrMapOvr>
  <p:transition spd="slow" advTm="104167">
    <p:push dir="r"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4574-3D56-BE40-877F-55CBA207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34007"/>
            <a:ext cx="10178322" cy="174051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Favorite skateboarders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FAD8-CE38-1344-849F-C6D4BF9DC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874517"/>
            <a:ext cx="10178322" cy="3593591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Bryan Herman</a:t>
            </a:r>
          </a:p>
          <a:p>
            <a:r>
              <a:rPr lang="en-US" dirty="0"/>
              <a:t>Andrew Reynolds</a:t>
            </a:r>
          </a:p>
          <a:p>
            <a:r>
              <a:rPr lang="en-US" dirty="0"/>
              <a:t>Tony hawk</a:t>
            </a:r>
          </a:p>
          <a:p>
            <a:r>
              <a:rPr lang="en-US" dirty="0"/>
              <a:t>Paul Rodriguez</a:t>
            </a:r>
          </a:p>
          <a:p>
            <a:r>
              <a:rPr lang="en-US" dirty="0"/>
              <a:t>Aaron </a:t>
            </a:r>
            <a:r>
              <a:rPr lang="en-US" dirty="0" err="1"/>
              <a:t>Hamoki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E93F253-95A4-954F-8F90-F5C9FC2D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7" y="3376290"/>
            <a:ext cx="2670175" cy="2082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B1CA778-296F-084E-BF67-67538179D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13" y="3381144"/>
            <a:ext cx="3138000" cy="20893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C84997E-FB54-A741-A2E6-1921DFF4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31" y="1870217"/>
            <a:ext cx="2393902" cy="359359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B685A1-4B0E-1A41-9C74-B1F039595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32" y="1866717"/>
            <a:ext cx="2446957" cy="160452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1421A2-2A10-0449-BEBD-3D99E5101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85" y="1857699"/>
            <a:ext cx="2852480" cy="1604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F85FD-7C86-4A3B-8A2D-66DF72E0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80902F-3422-402A-A937-6535729D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534429"/>
      </p:ext>
    </p:extLst>
  </p:cSld>
  <p:clrMapOvr>
    <a:masterClrMapping/>
  </p:clrMapOvr>
  <p:transition spd="med" advTm="29709">
    <p:pull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E190-C490-49F2-A013-E77ABABB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Skateboard injuries compared to other popular sports 2013-2018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688165-24D2-4CE5-AEFD-68D93ABB1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97480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43ABAD5-FAEF-4016-8096-DB1E10CC34F3}"/>
              </a:ext>
            </a:extLst>
          </p:cNvPr>
          <p:cNvSpPr/>
          <p:nvPr/>
        </p:nvSpPr>
        <p:spPr>
          <a:xfrm rot="1466435">
            <a:off x="8400980" y="1894869"/>
            <a:ext cx="2886123" cy="203734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Common misconception is that skateboarding is more dangerous than common ball sports!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9BFE6-8FEB-41E5-BA42-0ABE1E47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4DE74-74E1-451A-BF32-9F20D6B1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48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9329">
        <p15:prstTrans prst="peelOff"/>
        <p:sndAc>
          <p:stSnd>
            <p:snd r:embed="rId3" name="suction.wav"/>
          </p:stSnd>
        </p:sndAc>
      </p:transition>
    </mc:Choice>
    <mc:Fallback>
      <p:transition spd="slow" advTm="39329">
        <p:fade/>
        <p:sndAc>
          <p:stSnd>
            <p:snd r:embed="rId3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C98F4480-8749-4E48-82BB-3A0F2F311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9F694-12BA-47C4-9FF3-570372F3B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41D2D-352D-4970-A2D5-0D6513B71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A9AD95-E82B-4FB5-A12E-903E71D59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prstClr val="black"/>
              <a:prstClr val="white"/>
            </a:duotone>
          </a:blip>
          <a:srcRect/>
          <a:stretch/>
        </p:blipFill>
        <p:spPr>
          <a:xfrm>
            <a:off x="-283444" y="-2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6D0C51-44CF-4421-B0B3-51FE0578A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321" y="-2"/>
            <a:ext cx="283464" cy="6858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DDA4C4A-65FB-4CF7-A893-978DD6FAD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78212" y="650367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8FCA5F-FD7E-4FC2-82F3-F2313DDF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78" y="382385"/>
            <a:ext cx="10178322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spc="200" dirty="0">
                <a:solidFill>
                  <a:srgbClr val="FF0000"/>
                </a:solidFill>
                <a:latin typeface="Algerian" panose="04020705040A02060702" pitchFamily="82" charset="0"/>
              </a:rPr>
              <a:t>Different types of skateboard injuries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F050E-DFD6-4309-8B25-08AC9BD6C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178" y="2286001"/>
            <a:ext cx="10178322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Concussion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Broken wrist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Ankle injuries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Face injuries</a:t>
            </a:r>
          </a:p>
          <a:p>
            <a:pPr marL="342900" indent="-571500" algn="ctr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Long bone fractures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E874D4-54B6-476F-9531-7B9C37AF4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F19DD1-8BE5-4534-B22D-A6899A75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F9C6BF-52F6-4DDD-9542-102173F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78240"/>
      </p:ext>
    </p:extLst>
  </p:cSld>
  <p:clrMapOvr>
    <a:masterClrMapping/>
  </p:clrMapOvr>
  <p:transition spd="slow" advTm="31073">
    <p:comb/>
    <p:sndAc>
      <p:stSnd>
        <p:snd r:embed="rId3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CDDC3AB-08F4-4D64-8F80-71526BA73C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14252" r="14252"/>
          <a:stretch>
            <a:fillRect/>
          </a:stretch>
        </p:blipFill>
        <p:spPr>
          <a:xfrm>
            <a:off x="283464" y="0"/>
            <a:ext cx="73555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56E694-5541-41EC-87F8-311BB2CA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howcard Gothic" panose="04020904020102020604" pitchFamily="82" charset="0"/>
              </a:rPr>
              <a:t>10 important skateboarding preventative measures for injuries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F9B8F-DE85-425E-BF61-F514ED364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110" y="1742090"/>
            <a:ext cx="3980793" cy="4729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1. helmet!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2. Pads!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3. practice, practice, practice!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4. Never try anything you're not ready for!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5. Learn to fall safely!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6. Don’t skate in the rain or when wet!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7. stretch!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8. Skate in a safe environment!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9. Drink lots of water!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empus Sans ITC" panose="04020404030D07020202" pitchFamily="82" charset="0"/>
              </a:rPr>
              <a:t>10. Have fun!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A750-96EF-496D-BF64-B1B7BD14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MARTINEZ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CCA27-0753-4A9E-A98C-F5F0025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5895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36917">
        <p15:prstTrans prst="fracture"/>
        <p:sndAc>
          <p:stSnd>
            <p:snd r:embed="rId3" name="voltage.wav"/>
          </p:stSnd>
        </p:sndAc>
      </p:transition>
    </mc:Choice>
    <mc:Fallback>
      <p:transition spd="slow" advTm="136917">
        <p:fade/>
        <p:sndAc>
          <p:stSnd>
            <p:snd r:embed="rId3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4|5.7|9.9|11.2|1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9|23.4|22.4|18.4|1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|1.4|7|5.5|5.6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4|6.4|5.1|4.2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8.2|8.8|12.1|19|12.1|9.6|10.8|19.9|23.4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240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Calibri</vt:lpstr>
      <vt:lpstr>Gill Sans MT</vt:lpstr>
      <vt:lpstr>Impact</vt:lpstr>
      <vt:lpstr>Showcard Gothic</vt:lpstr>
      <vt:lpstr>Tempus Sans ITC</vt:lpstr>
      <vt:lpstr>Badge</vt:lpstr>
      <vt:lpstr>SKATEBOARDING</vt:lpstr>
      <vt:lpstr>Components of a skateboard</vt:lpstr>
      <vt:lpstr>PowerPoint Presentation</vt:lpstr>
      <vt:lpstr>History </vt:lpstr>
      <vt:lpstr>Skateboarding influence</vt:lpstr>
      <vt:lpstr>Favorite skateboarders</vt:lpstr>
      <vt:lpstr>Skateboard injuries compared to other popular sports 2013-2018</vt:lpstr>
      <vt:lpstr>Different types of skateboard injuries</vt:lpstr>
      <vt:lpstr>10 important skateboarding preventative measures for injuries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SKATEBOARDING</dc:title>
  <dc:creator>Michael Martinez</dc:creator>
  <cp:lastModifiedBy>Alexismikaylajones@outlook.com</cp:lastModifiedBy>
  <cp:revision>8</cp:revision>
  <dcterms:created xsi:type="dcterms:W3CDTF">2021-11-04T01:14:30Z</dcterms:created>
  <dcterms:modified xsi:type="dcterms:W3CDTF">2021-12-05T07:27:28Z</dcterms:modified>
</cp:coreProperties>
</file>